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6FD4-0082-44F6-92D6-6031ED847C7D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E9B37-EDBD-4D71-ABAF-92FE2ECAD6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СМОЛЕНСКАЯ  СТАНЦИЯ</a:t>
            </a:r>
            <a:r>
              <a:rPr lang="ru-RU" b="1" baseline="0" dirty="0" smtClean="0"/>
              <a:t>  МЕТРО  В ЦЕНТРЕ  МОСКВЫ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E9B37-EDBD-4D71-ABAF-92FE2ECAD6B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АРБАТСКАЯ  СТАНЦИЯ</a:t>
            </a:r>
            <a:r>
              <a:rPr lang="ru-RU" b="1" baseline="0" dirty="0" smtClean="0"/>
              <a:t>  МЕТРО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E9B37-EDBD-4D71-ABAF-92FE2ECAD6B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4C55-F258-4C00-BE91-CB15C32A424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5309-1EF0-4463-A0B6-13212ECCC7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УЛИЦА АРБАТ  НАЗВАНИЕ УЛИЦЫ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8674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зултат слика за смоленская станция москва метро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28800" y="-457200"/>
            <a:ext cx="109728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езултат слика за смоленская станция москва внутри  метро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361949"/>
            <a:ext cx="9753600" cy="649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арбатская станция метро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352424"/>
            <a:ext cx="9753600" cy="650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арбатская станция метро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5" y="500042"/>
            <a:ext cx="9027475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86180" y="-2857544"/>
            <a:ext cx="15240000" cy="1012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москва фотографии большой теа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Резултат слика за москва фотографии достопримечательности крем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29684" cy="5986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</Words>
  <Application>Microsoft Office PowerPoint</Application>
  <PresentationFormat>On-screen Show (4:3)</PresentationFormat>
  <Paragraphs>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Laptop4</dc:creator>
  <cp:lastModifiedBy>Laptop4</cp:lastModifiedBy>
  <cp:revision>3</cp:revision>
  <dcterms:created xsi:type="dcterms:W3CDTF">2017-05-09T15:07:59Z</dcterms:created>
  <dcterms:modified xsi:type="dcterms:W3CDTF">2017-05-09T15:31:55Z</dcterms:modified>
</cp:coreProperties>
</file>